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68564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7459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3735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7328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3702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5658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3175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4650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4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2771800" y="1916832"/>
            <a:ext cx="3456383" cy="8640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6</a:t>
            </a:r>
            <a:r>
              <a:rPr lang="en-US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7</a:t>
            </a:r>
            <a:endParaRPr lang="ru-RU" sz="2800" b="1" i="1" u="none" strike="noStrike" cap="none" dirty="0">
              <a:solidFill>
                <a:srgbClr val="FFEB3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2267743" y="2924943"/>
            <a:ext cx="4680520" cy="18002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FFEB3C"/>
              </a:buClr>
              <a:buSzPct val="25000"/>
            </a:pPr>
            <a:r>
              <a:rPr lang="ru-RU" sz="3600" b="1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ПІСНЯ МІСІОНЕРСЬКОГО БАЧЕННЯ</a:t>
            </a:r>
            <a:endParaRPr lang="ru-RU" sz="3600" b="1" i="0" u="none" strike="noStrike" cap="none" dirty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280919" cy="4248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0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Нехай Бог, наш </a:t>
            </a:r>
            <a:r>
              <a:rPr lang="ru-RU" sz="40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вічний</a:t>
            </a:r>
            <a:r>
              <a:rPr lang="ru-RU" sz="40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0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Отець</a:t>
            </a:r>
            <a:r>
              <a:rPr lang="ru-RU" sz="40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40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помилує</a:t>
            </a:r>
            <a:r>
              <a:rPr lang="ru-RU" sz="40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нас, </a:t>
            </a:r>
            <a:r>
              <a:rPr lang="ru-RU" sz="40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молодих</a:t>
            </a:r>
            <a:r>
              <a:rPr lang="ru-RU" sz="40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0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організаторів</a:t>
            </a:r>
            <a:r>
              <a:rPr lang="ru-RU" sz="40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0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баптистських</a:t>
            </a:r>
            <a:r>
              <a:rPr lang="ru-RU" sz="40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0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церков</a:t>
            </a:r>
            <a:r>
              <a:rPr lang="ru-RU" sz="40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і хай </a:t>
            </a:r>
            <a:r>
              <a:rPr lang="ru-RU" sz="40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поблагословить</a:t>
            </a:r>
            <a:r>
              <a:rPr lang="ru-RU" sz="40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нас результатами, хай </a:t>
            </a:r>
            <a:r>
              <a:rPr lang="ru-RU" sz="40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засяє</a:t>
            </a:r>
            <a:r>
              <a:rPr lang="ru-RU" sz="40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над нами </a:t>
            </a:r>
            <a:r>
              <a:rPr lang="ru-RU" sz="4000" dirty="0" err="1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обличчям</a:t>
            </a:r>
            <a:r>
              <a:rPr lang="en-US" sz="40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0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000" dirty="0" err="1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Своїм</a:t>
            </a:r>
            <a:r>
              <a:rPr lang="ru-RU" sz="40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0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та силою, </a:t>
            </a:r>
            <a:endParaRPr lang="ru-RU" sz="4000" b="0" i="0" u="none" strike="noStrike" cap="none" dirty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66:2</a:t>
            </a:r>
            <a:endParaRPr lang="ru-RU" sz="2800" b="1" i="1" u="none" strike="noStrike" cap="none" dirty="0">
              <a:solidFill>
                <a:srgbClr val="FFEB3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280919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щоб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пізнати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дорогу Твою на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землі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посеред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народів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усіх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спасіння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Твоє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яке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даєш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5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ти</a:t>
            </a:r>
            <a:r>
              <a:rPr lang="ru-RU" sz="5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душам!</a:t>
            </a:r>
            <a:endParaRPr lang="ru-RU" sz="5400" b="0" i="0" u="none" strike="noStrike" cap="none" dirty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66:</a:t>
            </a:r>
            <a:r>
              <a:rPr lang="en-US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3</a:t>
            </a:r>
            <a:endParaRPr lang="ru-RU" sz="2800" b="1" i="1" u="none" strike="noStrike" cap="none" dirty="0">
              <a:solidFill>
                <a:srgbClr val="FFEB3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312989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280919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6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Хай Тебе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скрізь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вихваляють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ЧОЛОВІКИ, о Боже Спасителю, хай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славлять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Тебе ЧОЛОВІКИ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всіх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народів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  <a:endParaRPr lang="ru-RU" sz="4800" b="0" i="0" u="none" strike="noStrike" cap="none" dirty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66:</a:t>
            </a:r>
            <a:r>
              <a:rPr lang="en-US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4</a:t>
            </a:r>
            <a:endParaRPr lang="ru-RU" sz="2800" b="1" i="1" u="none" strike="noStrike" cap="none" dirty="0">
              <a:solidFill>
                <a:srgbClr val="FFEB3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565200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280919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6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Нехай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веселяться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й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співають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племена,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бо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Ти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правдою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судиш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людство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та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ведеш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його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на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землі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  <a:endParaRPr lang="ru-RU" sz="4800" b="0" i="0" u="none" strike="noStrike" cap="none" dirty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66:</a:t>
            </a:r>
            <a:r>
              <a:rPr lang="en-US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5</a:t>
            </a:r>
            <a:endParaRPr lang="ru-RU" sz="2800" b="1" i="1" u="none" strike="noStrike" cap="none" dirty="0">
              <a:solidFill>
                <a:srgbClr val="FFEB3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379637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280919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6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Хай Тебе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скрізь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вихваляють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ЧОЛОВІКИ, о Боже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слави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хай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славлять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Тебе ЧОЛОВІКИ </a:t>
            </a:r>
            <a:r>
              <a:rPr lang="en-US" sz="48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8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800" dirty="0" err="1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всіх</a:t>
            </a:r>
            <a:r>
              <a:rPr lang="ru-RU" sz="48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народів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  <a:endParaRPr lang="ru-RU" sz="4800" b="0" i="0" u="none" strike="noStrike" cap="none" dirty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66:</a:t>
            </a:r>
            <a:r>
              <a:rPr lang="en-US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6</a:t>
            </a:r>
            <a:endParaRPr lang="ru-RU" sz="2800" b="1" i="1" u="none" strike="noStrike" cap="none" dirty="0">
              <a:solidFill>
                <a:srgbClr val="FFEB3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528373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280919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6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Земля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України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врожай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духовний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свій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дала</a:t>
            </a:r>
            <a:r>
              <a:rPr lang="ru-RU" sz="48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48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8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8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Бог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поблагословив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нас, </a:t>
            </a:r>
            <a:r>
              <a:rPr lang="en-US" sz="48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8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8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наш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щедрий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Бог! </a:t>
            </a:r>
            <a:endParaRPr lang="ru-RU" sz="4800" b="0" i="0" u="none" strike="noStrike" cap="none" dirty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66:</a:t>
            </a:r>
            <a:r>
              <a:rPr lang="en-US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7</a:t>
            </a:r>
            <a:endParaRPr lang="ru-RU" sz="2800" b="1" i="1" u="none" strike="noStrike" cap="none" dirty="0">
              <a:solidFill>
                <a:srgbClr val="FFEB3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95173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280919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6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Нехай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благословляє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нас Бог духовною свободою, і ЧОЛОВІКИ з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усіх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кінців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землі</a:t>
            </a:r>
            <a:r>
              <a:rPr lang="ru-RU" sz="48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хай бояться </a:t>
            </a:r>
            <a:r>
              <a:rPr lang="ru-RU" sz="48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Його</a:t>
            </a:r>
            <a:r>
              <a:rPr lang="ru-RU" sz="480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  <a:endParaRPr lang="ru-RU" sz="4800" dirty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66:</a:t>
            </a:r>
            <a:r>
              <a:rPr lang="en-US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</a:t>
            </a:r>
            <a:endParaRPr lang="ru-RU" sz="2800" b="1" i="1" u="none" strike="noStrike" cap="none" dirty="0">
              <a:solidFill>
                <a:srgbClr val="FFEB3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953467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34</Words>
  <Application>Microsoft Office PowerPoint</Application>
  <PresentationFormat>On-screen Show (4:3)</PresentationFormat>
  <Paragraphs>45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Georgia</vt:lpstr>
      <vt:lpstr>Verdana</vt:lpstr>
      <vt:lpstr>Тема Office</vt:lpstr>
      <vt:lpstr>Псалом 67</vt:lpstr>
      <vt:lpstr>Псалом 66:2</vt:lpstr>
      <vt:lpstr>Псалом 66:3</vt:lpstr>
      <vt:lpstr>Псалом 66:4</vt:lpstr>
      <vt:lpstr>Псалом 66:5</vt:lpstr>
      <vt:lpstr>Псалом 66:6</vt:lpstr>
      <vt:lpstr>Псалом 66:7</vt:lpstr>
      <vt:lpstr>Псалом 66:8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4</dc:title>
  <cp:lastModifiedBy>ПЛвЦ Рівне</cp:lastModifiedBy>
  <cp:revision>6</cp:revision>
  <dcterms:modified xsi:type="dcterms:W3CDTF">2019-01-31T12:37:47Z</dcterms:modified>
</cp:coreProperties>
</file>